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74C5"/>
    <a:srgbClr val="9FA8CA"/>
    <a:srgbClr val="959FC0"/>
    <a:srgbClr val="70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46" autoAdjust="0"/>
  </p:normalViewPr>
  <p:slideViewPr>
    <p:cSldViewPr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064" y="0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fld id="{8A4FB1DC-4282-4C12-B783-E92832672008}" type="datetimeFigureOut">
              <a:rPr lang="ru-RU" smtClean="0"/>
              <a:pPr/>
              <a:t>23.07.2021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5" tIns="45962" rIns="91925" bIns="459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5354"/>
            <a:ext cx="5486400" cy="4475478"/>
          </a:xfrm>
          <a:prstGeom prst="rect">
            <a:avLst/>
          </a:prstGeom>
        </p:spPr>
        <p:txBody>
          <a:bodyPr vert="horz" lIns="91925" tIns="45962" rIns="91925" bIns="4596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524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064" y="9447524"/>
            <a:ext cx="2972335" cy="498160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/>
            </a:lvl1pPr>
          </a:lstStyle>
          <a:p>
            <a:fld id="{10F523E0-7383-4450-B069-743E12ACCC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70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23E0-7383-4450-B069-743E12ACCC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4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1C45-2E1C-421E-B0CB-D46EC98511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2428-BC88-4881-9E1A-0233E66E3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DE503-6367-4F7A-B144-950AC87FE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F15CE-D6B5-44D8-8DF5-6A2A3C2B19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90731-2E99-4D00-8A76-B9BACF71E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548B-3B07-4145-9778-71C5D11A31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E3F4C-4560-4E9E-9C9F-8D2CEA8AC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DE50-406E-424D-A1C9-75C0525A7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A238-89C7-4A47-8705-7BB8C1A0E2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D706-8B62-48D1-8302-828E47BD4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C06F9-4837-4BF0-9625-70D281821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8DBA8F-726A-4D69-ABC1-7FB0671219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D4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335" y="0"/>
            <a:ext cx="6843330" cy="6858000"/>
          </a:xfrm>
          <a:prstGeom prst="rect">
            <a:avLst/>
          </a:prstGeom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795963" y="177323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642938" y="1357313"/>
            <a:ext cx="77755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Palatino Linotype"/>
              </a:rPr>
              <a:t>СЕРТИФИКАТ  ДИЛЕРА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184150" y="3716338"/>
            <a:ext cx="877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285720" y="6286520"/>
            <a:ext cx="15716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dirty="0">
                <a:latin typeface="Monotype Corsiva" pitchFamily="66" charset="0"/>
              </a:rPr>
              <a:t>Moscow, 20</a:t>
            </a:r>
            <a:r>
              <a:rPr lang="ru-RU" i="1" dirty="0">
                <a:latin typeface="Monotype Corsiva" pitchFamily="66" charset="0"/>
              </a:rPr>
              <a:t>21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5643570" y="5715016"/>
            <a:ext cx="275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6786578" y="6143644"/>
            <a:ext cx="1747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00013" y="2114550"/>
            <a:ext cx="461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i="1" dirty="0">
                <a:latin typeface="Times New Roman" pitchFamily="18" charset="0"/>
              </a:rPr>
              <a:t>This is to certify that</a:t>
            </a:r>
            <a:r>
              <a:rPr lang="en-US" i="1" dirty="0">
                <a:latin typeface="Times New Roman" pitchFamily="18" charset="0"/>
              </a:rPr>
              <a:t>, company</a:t>
            </a:r>
            <a:endParaRPr lang="it-IT" i="1" dirty="0">
              <a:latin typeface="Times New Roman" pitchFamily="18" charset="0"/>
            </a:endParaRPr>
          </a:p>
        </p:txBody>
      </p:sp>
      <p:sp>
        <p:nvSpPr>
          <p:cNvPr id="2066" name="Text Box 13"/>
          <p:cNvSpPr txBox="1">
            <a:spLocks noChangeArrowheads="1"/>
          </p:cNvSpPr>
          <p:nvPr/>
        </p:nvSpPr>
        <p:spPr bwMode="auto">
          <a:xfrm>
            <a:off x="0" y="3643313"/>
            <a:ext cx="47577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Monotype Corsiva" pitchFamily="66" charset="0"/>
              </a:rPr>
              <a:t>is an official dealer 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en-US" i="1" dirty="0">
                <a:latin typeface="Monotype Corsiva" pitchFamily="66" charset="0"/>
              </a:rPr>
              <a:t>for service and sales</a:t>
            </a:r>
            <a:r>
              <a:rPr lang="ru-RU" i="1" dirty="0">
                <a:latin typeface="Monotype Corsiva" pitchFamily="66" charset="0"/>
              </a:rPr>
              <a:t> </a:t>
            </a:r>
            <a:r>
              <a:rPr lang="en-US" i="1" dirty="0">
                <a:latin typeface="Monotype Corsiva" pitchFamily="66" charset="0"/>
              </a:rPr>
              <a:t>of </a:t>
            </a:r>
          </a:p>
          <a:p>
            <a:pPr algn="ctr"/>
            <a:r>
              <a:rPr lang="en-US" i="1" dirty="0">
                <a:latin typeface="Monotype Corsiva" pitchFamily="66" charset="0"/>
              </a:rPr>
              <a:t>IPC </a:t>
            </a:r>
            <a:r>
              <a:rPr lang="en-US" i="1" dirty="0" err="1">
                <a:latin typeface="Monotype Corsiva" pitchFamily="66" charset="0"/>
              </a:rPr>
              <a:t>Portotecnica</a:t>
            </a:r>
            <a:r>
              <a:rPr lang="ru-RU" i="1" dirty="0">
                <a:latin typeface="Monotype Corsiva" pitchFamily="66" charset="0"/>
              </a:rPr>
              <a:t> 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067" name="Text Box 10"/>
          <p:cNvSpPr txBox="1">
            <a:spLocks noChangeArrowheads="1"/>
          </p:cNvSpPr>
          <p:nvPr/>
        </p:nvSpPr>
        <p:spPr bwMode="auto">
          <a:xfrm>
            <a:off x="4643438" y="1857375"/>
            <a:ext cx="4500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</a:rPr>
              <a:t>Настоящим сертификатом </a:t>
            </a:r>
          </a:p>
          <a:p>
            <a:pPr algn="ctr"/>
            <a:r>
              <a:rPr lang="ru-RU" i="1" dirty="0">
                <a:latin typeface="Times New Roman" pitchFamily="18" charset="0"/>
              </a:rPr>
              <a:t>подтверждается, что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</a:rPr>
              <a:t>компания</a:t>
            </a:r>
            <a:endParaRPr lang="it-IT" i="1" dirty="0">
              <a:latin typeface="Times New Roman" pitchFamily="18" charset="0"/>
            </a:endParaRPr>
          </a:p>
        </p:txBody>
      </p:sp>
      <p:sp>
        <p:nvSpPr>
          <p:cNvPr id="2068" name="Text Box 13"/>
          <p:cNvSpPr txBox="1">
            <a:spLocks noChangeArrowheads="1"/>
          </p:cNvSpPr>
          <p:nvPr/>
        </p:nvSpPr>
        <p:spPr bwMode="auto">
          <a:xfrm>
            <a:off x="4572000" y="3643313"/>
            <a:ext cx="4357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latin typeface="Monotype Corsiva" pitchFamily="66" charset="0"/>
              </a:rPr>
              <a:t>является официальным дилером по сервисному обслуживанию и продаже  </a:t>
            </a:r>
          </a:p>
          <a:p>
            <a:pPr algn="ctr"/>
            <a:r>
              <a:rPr lang="en-US" i="1" dirty="0">
                <a:latin typeface="Monotype Corsiva" pitchFamily="66" charset="0"/>
              </a:rPr>
              <a:t>IPC  </a:t>
            </a:r>
            <a:r>
              <a:rPr lang="en-US" i="1" dirty="0" err="1">
                <a:latin typeface="Monotype Corsiva" pitchFamily="66" charset="0"/>
              </a:rPr>
              <a:t>Portotecnica</a:t>
            </a:r>
            <a:endParaRPr lang="it-IT" i="1" dirty="0">
              <a:latin typeface="Monotype Corsiva" pitchFamily="66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00063" y="2857500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00063" y="3571875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000625" y="2857500"/>
            <a:ext cx="3786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000625" y="3571875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54358" y="2503488"/>
            <a:ext cx="3206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Monotype Corsiva" pitchFamily="66" charset="0"/>
              </a:rPr>
              <a:t>LTD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254920" y="2495689"/>
            <a:ext cx="3206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Monotype Corsiva" pitchFamily="66" charset="0"/>
              </a:rPr>
              <a:t>ООО</a:t>
            </a:r>
            <a:r>
              <a:rPr lang="en-US" i="1" dirty="0">
                <a:latin typeface="Monotype Corsiva" pitchFamily="66" charset="0"/>
              </a:rPr>
              <a:t>  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5183482" y="2871511"/>
            <a:ext cx="3206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Monotype Corsiva" panose="03010101010201010101" pitchFamily="66" charset="0"/>
              </a:rPr>
              <a:t>«</a:t>
            </a:r>
            <a:r>
              <a:rPr lang="ru-RU" i="1" dirty="0">
                <a:latin typeface="Monotype Corsiva" pitchFamily="66" charset="0"/>
              </a:rPr>
              <a:t>ЧИСТЕР</a:t>
            </a:r>
            <a:r>
              <a:rPr lang="ru-RU" dirty="0">
                <a:latin typeface="Monotype Corsiva" panose="03010101010201010101" pitchFamily="66" charset="0"/>
              </a:rPr>
              <a:t>»,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г. Липецк, ул. М. И.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Неделина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15 "В"</a:t>
            </a:r>
            <a:endParaRPr lang="it-IT" i="1" dirty="0">
              <a:latin typeface="Monotype Corsiva" pitchFamily="66" charset="0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18152" y="2912159"/>
            <a:ext cx="3206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Monotype Corsiva" pitchFamily="66" charset="0"/>
              </a:rPr>
              <a:t>«</a:t>
            </a:r>
            <a:r>
              <a:rPr lang="en-US" i="1" dirty="0">
                <a:latin typeface="Monotype Corsiva" pitchFamily="66" charset="0"/>
              </a:rPr>
              <a:t>CHISTER</a:t>
            </a:r>
            <a:r>
              <a:rPr lang="ru-RU" i="1" dirty="0">
                <a:latin typeface="Monotype Corsiva" pitchFamily="66" charset="0"/>
              </a:rPr>
              <a:t>», </a:t>
            </a:r>
            <a:r>
              <a:rPr lang="en-US" dirty="0">
                <a:latin typeface="Calibri" panose="020F0502020204030204" pitchFamily="34" charset="0"/>
              </a:rPr>
              <a:t>Lipetsk, M. I. </a:t>
            </a:r>
            <a:r>
              <a:rPr lang="en-US" dirty="0" err="1">
                <a:latin typeface="Calibri" panose="020F0502020204030204" pitchFamily="34" charset="0"/>
              </a:rPr>
              <a:t>Nedelina</a:t>
            </a:r>
            <a:r>
              <a:rPr lang="en-US" dirty="0">
                <a:latin typeface="Calibri" panose="020F0502020204030204" pitchFamily="34" charset="0"/>
              </a:rPr>
              <a:t> street, bld. 15 V</a:t>
            </a:r>
            <a:r>
              <a:rPr lang="ru-RU" i="1" dirty="0">
                <a:latin typeface="Monotype Corsiva" pitchFamily="66" charset="0"/>
              </a:rPr>
              <a:t> 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6588224" y="5323756"/>
            <a:ext cx="2073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dirty="0">
                <a:latin typeface="Monotype Corsiva" pitchFamily="66" charset="0"/>
              </a:rPr>
              <a:t>IPC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893719" y="5123359"/>
            <a:ext cx="1212287" cy="1212651"/>
            <a:chOff x="11264246" y="5333218"/>
            <a:chExt cx="1212287" cy="1212651"/>
          </a:xfrm>
        </p:grpSpPr>
        <p:sp>
          <p:nvSpPr>
            <p:cNvPr id="8" name="Овал 7"/>
            <p:cNvSpPr/>
            <p:nvPr/>
          </p:nvSpPr>
          <p:spPr>
            <a:xfrm>
              <a:off x="11264246" y="5333218"/>
              <a:ext cx="1212287" cy="1212651"/>
            </a:xfrm>
            <a:prstGeom prst="ellipse">
              <a:avLst/>
            </a:pr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1405300" y="5471543"/>
              <a:ext cx="936000" cy="936000"/>
            </a:xfrm>
            <a:prstGeom prst="ellipse">
              <a:avLst/>
            </a:prstGeom>
            <a:noFill/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1354400" y="5418000"/>
              <a:ext cx="1044000" cy="104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700" b="1" dirty="0">
                  <a:ln w="0"/>
                  <a:solidFill>
                    <a:srgbClr val="6C74C5"/>
                  </a:solidFill>
                  <a:effectLst>
                    <a:outerShdw blurRad="12700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IP CLEANING S.r.l.                                                              </a:t>
              </a:r>
              <a:endParaRPr lang="ru-RU" sz="700" b="1" cap="none" spc="0" dirty="0">
                <a:ln w="0"/>
                <a:solidFill>
                  <a:srgbClr val="6C74C5"/>
                </a:solidFill>
                <a:effectLst>
                  <a:outerShdw blurRad="12700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 rot="2864351">
              <a:off x="11322000" y="5396400"/>
              <a:ext cx="1098000" cy="109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3000" kern="0" dirty="0">
                  <a:ln w="0"/>
                  <a:solidFill>
                    <a:srgbClr val="6C74C5"/>
                  </a:solidFill>
                </a:rPr>
                <a:t>• 30026 SUMMAGA DI PORTOGRUARO • </a:t>
              </a:r>
              <a:endParaRPr lang="ru-RU" sz="3000" kern="0" dirty="0">
                <a:ln w="0"/>
                <a:solidFill>
                  <a:srgbClr val="6C74C5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 rot="18987946">
              <a:off x="11325600" y="5390543"/>
              <a:ext cx="1098000" cy="109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000" kern="0" dirty="0">
                  <a:ln w="0"/>
                  <a:solidFill>
                    <a:srgbClr val="6C74C5"/>
                  </a:solidFill>
                </a:rPr>
                <a:t>                               V.LE TREVISO, 63 •</a:t>
              </a:r>
              <a:endParaRPr lang="ru-RU" sz="2000" kern="0" dirty="0">
                <a:ln w="0"/>
                <a:solidFill>
                  <a:srgbClr val="6C74C5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100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Monotype Corsiva</vt:lpstr>
      <vt:lpstr>Palatino Linotype</vt:lpstr>
      <vt:lpstr>Times New Roman</vt:lpstr>
      <vt:lpstr>Struttura predefinita</vt:lpstr>
      <vt:lpstr>Презентация PowerPoint</vt:lpstr>
    </vt:vector>
  </TitlesOfParts>
  <Company>IP Cleaning SpA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LBertolani</dc:creator>
  <cp:lastModifiedBy>Борец Станислав</cp:lastModifiedBy>
  <cp:revision>75</cp:revision>
  <cp:lastPrinted>2018-02-09T08:21:16Z</cp:lastPrinted>
  <dcterms:created xsi:type="dcterms:W3CDTF">2007-09-24T09:27:43Z</dcterms:created>
  <dcterms:modified xsi:type="dcterms:W3CDTF">2021-07-23T11:59:01Z</dcterms:modified>
</cp:coreProperties>
</file>